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04" r:id="rId3"/>
    <p:sldId id="344" r:id="rId4"/>
    <p:sldId id="345" r:id="rId5"/>
    <p:sldId id="372" r:id="rId6"/>
    <p:sldId id="371" r:id="rId7"/>
    <p:sldId id="370" r:id="rId8"/>
    <p:sldId id="369" r:id="rId9"/>
    <p:sldId id="392" r:id="rId10"/>
    <p:sldId id="368" r:id="rId11"/>
    <p:sldId id="393" r:id="rId12"/>
    <p:sldId id="367" r:id="rId13"/>
    <p:sldId id="394" r:id="rId14"/>
    <p:sldId id="366" r:id="rId15"/>
    <p:sldId id="395" r:id="rId16"/>
    <p:sldId id="365" r:id="rId17"/>
    <p:sldId id="416" r:id="rId18"/>
    <p:sldId id="417" r:id="rId19"/>
    <p:sldId id="415" r:id="rId20"/>
    <p:sldId id="418" r:id="rId21"/>
    <p:sldId id="414" r:id="rId22"/>
    <p:sldId id="419" r:id="rId23"/>
    <p:sldId id="420" r:id="rId24"/>
    <p:sldId id="421" r:id="rId25"/>
    <p:sldId id="413" r:id="rId26"/>
    <p:sldId id="422" r:id="rId27"/>
    <p:sldId id="412" r:id="rId28"/>
    <p:sldId id="423" r:id="rId29"/>
    <p:sldId id="425" r:id="rId30"/>
    <p:sldId id="424" r:id="rId31"/>
    <p:sldId id="411" r:id="rId32"/>
    <p:sldId id="433" r:id="rId33"/>
    <p:sldId id="432" r:id="rId34"/>
    <p:sldId id="431" r:id="rId35"/>
    <p:sldId id="430" r:id="rId36"/>
    <p:sldId id="429" r:id="rId37"/>
    <p:sldId id="428" r:id="rId38"/>
    <p:sldId id="427" r:id="rId39"/>
    <p:sldId id="426" r:id="rId40"/>
    <p:sldId id="435" r:id="rId41"/>
    <p:sldId id="434" r:id="rId42"/>
    <p:sldId id="410" r:id="rId43"/>
    <p:sldId id="436" r:id="rId44"/>
    <p:sldId id="409" r:id="rId45"/>
    <p:sldId id="408" r:id="rId46"/>
    <p:sldId id="407" r:id="rId47"/>
    <p:sldId id="406" r:id="rId48"/>
    <p:sldId id="405" r:id="rId49"/>
    <p:sldId id="437" r:id="rId50"/>
    <p:sldId id="438" r:id="rId51"/>
    <p:sldId id="441" r:id="rId52"/>
    <p:sldId id="442" r:id="rId53"/>
    <p:sldId id="440" r:id="rId54"/>
    <p:sldId id="443" r:id="rId55"/>
    <p:sldId id="444" r:id="rId56"/>
    <p:sldId id="439" r:id="rId57"/>
    <p:sldId id="364" r:id="rId58"/>
    <p:sldId id="445" r:id="rId59"/>
    <p:sldId id="446" r:id="rId60"/>
    <p:sldId id="447" r:id="rId61"/>
    <p:sldId id="363" r:id="rId62"/>
    <p:sldId id="448" r:id="rId63"/>
    <p:sldId id="44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78DAF-6F6C-4272-A4BC-DDC0D0635BC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47964-01A6-4932-B351-F1782C229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2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47964-01A6-4932-B351-F1782C2296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8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F17C-7E6F-4EB1-BB89-41911FFAD47D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F925-EF26-4A23-9CD0-BBEBE2A8D5B6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4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6FF9-075B-4F09-A4EA-BE511079EB5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F574-D665-4063-B12B-A9017FADB1A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0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9A0A-6E83-4304-BE09-560E4CC28B4E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8447C-B652-443D-AD16-2BDDB02EFFC4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0464-E366-4D3D-A909-9217C52617E3}" type="datetime1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CB05-4B39-42D2-96AC-DA1628682FE7}" type="datetime1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8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66D0-768A-4CB7-8FF9-7783AC7D9B34}" type="datetime1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18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53BBB-0872-43BF-AD86-C805965713D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AD540-74EC-4816-B372-BEEBFCA3F5FB}" type="datetime1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F123-DB6F-4EB3-A035-E1994CD95F09}" type="datetime1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C762C-17BA-493D-830C-5823E957B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png"/><Relationship Id="rId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png"/><Relationship Id="rId4" Type="http://schemas.openxmlformats.org/officeDocument/2006/relationships/image" Target="../media/image1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Electronic Devices &amp; Circuits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Dr. M. </a:t>
            </a:r>
            <a:r>
              <a:rPr lang="en-US" sz="2000" dirty="0" err="1" smtClean="0">
                <a:solidFill>
                  <a:srgbClr val="0070C0"/>
                </a:solidFill>
              </a:rPr>
              <a:t>Taskeen</a:t>
            </a:r>
            <a:r>
              <a:rPr lang="en-US" sz="2000" dirty="0" smtClean="0">
                <a:solidFill>
                  <a:srgbClr val="0070C0"/>
                </a:solidFill>
              </a:rPr>
              <a:t> Raza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S </a:t>
            </a:r>
            <a:r>
              <a:rPr lang="en-US" dirty="0" smtClean="0">
                <a:solidFill>
                  <a:schemeClr val="tx1"/>
                </a:solidFill>
              </a:rPr>
              <a:t>EE, Spring 2020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Book: Electronic Principles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Edition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By</a:t>
            </a:r>
            <a:r>
              <a:rPr lang="en-US" dirty="0" smtClean="0">
                <a:solidFill>
                  <a:schemeClr val="tx1"/>
                </a:solidFill>
              </a:rPr>
              <a:t>: ALBERT </a:t>
            </a:r>
            <a:r>
              <a:rPr lang="en-US" dirty="0">
                <a:solidFill>
                  <a:schemeClr val="tx1"/>
                </a:solidFill>
              </a:rPr>
              <a:t>MALVINO |DAVID BATES </a:t>
            </a:r>
          </a:p>
        </p:txBody>
      </p:sp>
    </p:spTree>
    <p:extLst>
      <p:ext uri="{BB962C8B-B14F-4D97-AF65-F5344CB8AC3E}">
        <p14:creationId xmlns:p14="http://schemas.microsoft.com/office/powerpoint/2010/main" val="4129409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10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686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51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282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051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7151"/>
            <a:ext cx="56292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Chapters 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11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46863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51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2809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2532"/>
            <a:ext cx="56292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7" y="3352800"/>
            <a:ext cx="2619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3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12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48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644710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54" y="3581400"/>
            <a:ext cx="6248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48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876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05" y="1405803"/>
            <a:ext cx="50482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17" y="3581400"/>
            <a:ext cx="81248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0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14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371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048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888423"/>
            <a:ext cx="62769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324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95350"/>
            <a:ext cx="61531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327" y="2362200"/>
            <a:ext cx="5791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8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:2.10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16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3505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324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243138"/>
            <a:ext cx="84201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:2.10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324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5825"/>
            <a:ext cx="32956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447800"/>
            <a:ext cx="61055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5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:2.10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324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1219200"/>
            <a:ext cx="6353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429000"/>
            <a:ext cx="61436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19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255"/>
            <a:ext cx="288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838200"/>
            <a:ext cx="62960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3276600"/>
            <a:ext cx="61055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r>
              <a:rPr lang="en-US" dirty="0" smtClean="0"/>
              <a:t>Conductors :</a:t>
            </a:r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2.1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7286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6255"/>
            <a:ext cx="288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130" y="623455"/>
            <a:ext cx="30194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0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21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62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787111"/>
            <a:ext cx="6257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514600"/>
            <a:ext cx="2800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2667000"/>
            <a:ext cx="26384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22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62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1981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1714500"/>
            <a:ext cx="5476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1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23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62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63246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45243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53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24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362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27697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45339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6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25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886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681163"/>
            <a:ext cx="62865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2.5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26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886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2100263"/>
            <a:ext cx="6467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3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27</a:t>
            </a:fld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24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057400"/>
            <a:ext cx="6353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28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"/>
            <a:ext cx="4743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2" y="419100"/>
            <a:ext cx="63531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276600"/>
            <a:ext cx="61436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49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1" y="6172200"/>
            <a:ext cx="6929004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2.14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2.6, 2.7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</a:t>
            </a:r>
            <a:r>
              <a:rPr lang="en-US" dirty="0">
                <a:solidFill>
                  <a:schemeClr val="tx1"/>
                </a:solidFill>
              </a:rPr>
              <a:t>Practice problem </a:t>
            </a:r>
            <a:r>
              <a:rPr lang="en-US" dirty="0" smtClean="0">
                <a:solidFill>
                  <a:schemeClr val="tx1"/>
                </a:solidFill>
              </a:rPr>
              <a:t>2.7 and 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29</a:t>
            </a:fld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"/>
            <a:ext cx="4743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05" y="419100"/>
            <a:ext cx="6819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45973"/>
            <a:ext cx="28479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2" y="4145973"/>
            <a:ext cx="25050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r>
              <a:rPr lang="en-US" dirty="0" smtClean="0"/>
              <a:t>Semiconductors:</a:t>
            </a: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2.2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95400"/>
            <a:ext cx="7143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30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219200"/>
            <a:ext cx="58959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31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81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41739"/>
            <a:ext cx="86677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32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8" y="42862"/>
            <a:ext cx="2581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173"/>
            <a:ext cx="7496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41" y="929985"/>
            <a:ext cx="66198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23" y="1301460"/>
            <a:ext cx="3414713" cy="483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33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81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638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6350"/>
            <a:ext cx="85344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07911"/>
            <a:ext cx="3076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34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81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0130"/>
            <a:ext cx="42576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185430"/>
            <a:ext cx="84486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5321010" cy="277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35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81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371600"/>
            <a:ext cx="84867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81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0130"/>
            <a:ext cx="8410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1880755"/>
            <a:ext cx="84105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37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81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871663"/>
            <a:ext cx="85534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3.1, 3.2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38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2581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838200"/>
            <a:ext cx="85153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39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838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715241"/>
            <a:ext cx="84010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53541"/>
            <a:ext cx="4405313" cy="36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7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r>
              <a:rPr lang="en-US" dirty="0" smtClean="0"/>
              <a:t>Silicon Crystals:</a:t>
            </a:r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81163"/>
            <a:ext cx="64389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3.2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3.3, 3.4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40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838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504950"/>
            <a:ext cx="76009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3.5, 3.6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41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76200"/>
            <a:ext cx="84105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24988"/>
            <a:ext cx="6715125" cy="32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18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42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36"/>
            <a:ext cx="84296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8879"/>
            <a:ext cx="81724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3.7, 3.8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43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6296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01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44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1247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45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105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95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1800"/>
            <a:ext cx="8096250" cy="31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3.9, 3.10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46</a:t>
            </a:fld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134350" cy="32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695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47</a:t>
            </a:fld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1723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48</a:t>
            </a:fld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38238"/>
            <a:ext cx="74104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181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49</a:t>
            </a:fld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181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914400"/>
            <a:ext cx="72104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79" y="4581525"/>
            <a:ext cx="7058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9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2.3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97" y="1676400"/>
            <a:ext cx="59912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50</a:t>
            </a:fld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181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76275"/>
            <a:ext cx="74104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2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51</a:t>
            </a:fld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181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976313"/>
            <a:ext cx="72961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3.7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52</a:t>
            </a:fld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52400"/>
            <a:ext cx="5381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1075459"/>
            <a:ext cx="73152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3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53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4215"/>
            <a:ext cx="6029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1890"/>
            <a:ext cx="7086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81793"/>
            <a:ext cx="6634163" cy="469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54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4215"/>
            <a:ext cx="6029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1890"/>
            <a:ext cx="7086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34849"/>
            <a:ext cx="74199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3.8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55</a:t>
            </a:fld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4215"/>
            <a:ext cx="6029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162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56</a:t>
            </a:fld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324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162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4332"/>
            <a:ext cx="73152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0384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57</a:t>
            </a:fld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702252"/>
            <a:ext cx="7200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324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02652"/>
            <a:ext cx="2495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324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97" y="695325"/>
            <a:ext cx="70580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690091"/>
            <a:ext cx="5629275" cy="44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2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59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3324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2651405"/>
            <a:ext cx="4943474" cy="389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6010275" cy="204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r>
              <a:rPr lang="en-US" dirty="0" smtClean="0"/>
              <a:t>Intrinsic Semiconductors:</a:t>
            </a:r>
          </a:p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58" y="1066800"/>
            <a:ext cx="6429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82" y="2438400"/>
            <a:ext cx="541972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3.9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60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0"/>
            <a:ext cx="33242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7" y="2651405"/>
            <a:ext cx="4943474" cy="389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962"/>
            <a:ext cx="7105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4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61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48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0075"/>
            <a:ext cx="5867400" cy="301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65" y="3962400"/>
            <a:ext cx="68675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06091"/>
            <a:ext cx="390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62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48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3336"/>
            <a:ext cx="7143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8967"/>
            <a:ext cx="7077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44672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0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3.11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63</a:t>
            </a:fld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0483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85850"/>
            <a:ext cx="7086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6600"/>
            <a:ext cx="7581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1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2.5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0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0384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2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8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286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914400"/>
            <a:ext cx="6524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24384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438400"/>
            <a:ext cx="2705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1" y="152400"/>
            <a:ext cx="8839200" cy="594360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172200"/>
            <a:ext cx="5791200" cy="53340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Sections : 2.6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Examples: 2.4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Problems: Related  End Problems of the Chapter  2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C762C-17BA-493D-830C-5823E957BFB3}" type="slidenum">
              <a:rPr lang="en-US" smtClean="0"/>
              <a:t>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52863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914400"/>
            <a:ext cx="6524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38671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2362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53552</TotalTime>
  <Words>1037</Words>
  <Application>Microsoft Office PowerPoint</Application>
  <PresentationFormat>On-screen Show (4:3)</PresentationFormat>
  <Paragraphs>316</Paragraphs>
  <Slides>63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Electronic Devices &amp; Circuits Dr. M. Taskeen Raza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Diagnosis &amp; Tolerance Dr. M. Taskeen Raza</dc:title>
  <dc:creator>user</dc:creator>
  <cp:lastModifiedBy>user</cp:lastModifiedBy>
  <cp:revision>80</cp:revision>
  <dcterms:created xsi:type="dcterms:W3CDTF">2020-03-04T05:54:57Z</dcterms:created>
  <dcterms:modified xsi:type="dcterms:W3CDTF">2020-05-03T08:54:23Z</dcterms:modified>
</cp:coreProperties>
</file>